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596F49"/>
    <a:srgbClr val="4F6958"/>
    <a:srgbClr val="47567F"/>
    <a:srgbClr val="8A5B4C"/>
    <a:srgbClr val="9FA391"/>
    <a:srgbClr val="A7AC88"/>
    <a:srgbClr val="A8B480"/>
    <a:srgbClr val="436B83"/>
    <a:srgbClr val="904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3600" cy="93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614C2-FD67-4BB4-8286-BEB7F2D6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47931E-DFE7-42FD-A20D-4016A74EC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6D359-3B29-4390-97F3-CD18C713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0C099-4D9E-4BA8-B60D-AA741E09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A6CE1-97D4-451F-BECC-1532968F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1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8BC68-CDAF-4522-A7C2-8288CA87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120501-4233-4A4F-A710-33BFD2563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1E873-746D-45A3-9CDD-70D035D9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CAC1DB-E9C2-409B-A71A-654D56F9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5940B-EB65-4D2A-A680-485CA61A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2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D31B6A-D80B-4100-A541-6F045DDEA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33FD02-59D0-45E8-BB73-AAFA6F80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0626D-5C42-4380-B106-9F9B5A6C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07821-C271-4DA4-90B2-46701348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80F5B-608C-4F71-8AF0-CE747BA1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2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22D34-C201-49A9-B9C3-6215F1B1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1845E-62CE-4449-A944-51F00DAE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086E5-3B44-47AF-8CDF-D9A8AE1C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A0D61-CDD7-4186-AF80-A567856F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1F1E02-4727-45BF-854C-88BF571D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7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76826-4385-467D-841A-C7B20F1D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D1251-4BC5-4A01-84BE-CC5CD692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E8F89-AFC7-4A7A-AD56-3E5AE22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C8B02-2EA2-4B44-A9C6-D1C3877B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68155-599E-47F7-8188-A7486F94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4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62F53-D1A5-4305-9F2D-97BF5541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B7D25-5EBD-47F5-809C-F103D979C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69B786-42A2-4992-884C-6DC500EFC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CB336D-D843-4FF1-8FCD-44ACCB13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8C27F6-A919-4C4A-B1CE-47AF01FF3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8C2916-A52F-428E-A5AA-D5B65FF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1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C6FE-93E2-4654-88B3-368A2D3E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1FAFB-FC3C-4194-ABFA-688DE9FD6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0F8DFD-14A2-403E-9D49-CDDF64DB2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1B379F-6281-4618-8CDD-9E09B3A3E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9985EC-9DB9-4FC4-B61A-B70A26CB5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FBFAD1-7816-4166-9456-C4A8875A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ABEDE2-3488-4AAE-B463-572A6CDD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28D190-36C8-4C17-B81F-12AF9687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5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D93CC-FC0A-49DD-A061-41198235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0D0099-4D57-421E-BE9A-43CFFCF9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BAD132-6B71-42D3-B62D-51488C7D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D90656-ACD3-4C00-B871-1A30F893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1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BA458A-6E81-4EE0-B98E-F36D3E8B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11B28E-0E7A-4C15-A51E-60063E0D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071581-E9BB-44C5-86E9-96EB280E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6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E2CF5-763A-49A4-9CB3-62FB0ABE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BCF6C-383A-458B-A4BD-249C34FD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F5404-237A-4B6E-9505-647F0760A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8463-5145-4F8D-8496-7E18F08F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0282E2-1C2B-4E0E-952D-EE97A753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82FD8-BAB1-4315-B8B8-57599E44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E110E-F698-4BE0-ADAF-9C8D8DD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DD472F-C1C8-4A54-AA2D-2B3D28E28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60FC3A-C823-4946-A6B7-A8394CE69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75083A-CDF9-4FCD-B5CD-8A879AE2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A2DAE9-CC82-4EFD-BAC3-3BE3BAC1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C4E38-A1AE-4E03-986A-4B32C9E1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0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D2F673-23D1-41C6-B1BC-2B8DCD81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7BDF11-39E9-418B-91BD-BAE7E98B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E53F1-450B-4995-8510-8D9350F9D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4C9DB-9BA0-4248-96CD-F9C21C1AB050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9EF51-418F-4A7F-BF0D-253C982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260015-85B2-4965-96A2-EDD8DA208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F1F0-748A-40EB-96CB-D98F80DB8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93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0B34D2B-4785-4382-A08C-E28D9DFA42C8}"/>
              </a:ext>
            </a:extLst>
          </p:cNvPr>
          <p:cNvSpPr/>
          <p:nvPr/>
        </p:nvSpPr>
        <p:spPr>
          <a:xfrm>
            <a:off x="4217773" y="1822265"/>
            <a:ext cx="1878227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0ECDBE5-A40A-4F5C-93DF-47971E7C9BEA}"/>
              </a:ext>
            </a:extLst>
          </p:cNvPr>
          <p:cNvSpPr/>
          <p:nvPr/>
        </p:nvSpPr>
        <p:spPr>
          <a:xfrm>
            <a:off x="4217776" y="3111142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24F8655-737C-46D3-B0B1-2327DD6A1AC9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156887" y="2736665"/>
            <a:ext cx="3" cy="374477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E3A7AA0F-48E7-4E46-8262-0AAB157A8CA4}"/>
              </a:ext>
            </a:extLst>
          </p:cNvPr>
          <p:cNvSpPr/>
          <p:nvPr/>
        </p:nvSpPr>
        <p:spPr>
          <a:xfrm>
            <a:off x="4217776" y="580338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3E2F5F0-08A5-4C7B-B67C-7498495EB862}"/>
              </a:ext>
            </a:extLst>
          </p:cNvPr>
          <p:cNvCxnSpPr>
            <a:cxnSpLocks/>
            <a:stCxn id="24" idx="4"/>
            <a:endCxn id="2" idx="0"/>
          </p:cNvCxnSpPr>
          <p:nvPr/>
        </p:nvCxnSpPr>
        <p:spPr>
          <a:xfrm flipH="1">
            <a:off x="5156887" y="1494738"/>
            <a:ext cx="3" cy="327527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88AE4CB6-A641-4482-AD9B-8116B05C60EB}"/>
              </a:ext>
            </a:extLst>
          </p:cNvPr>
          <p:cNvSpPr/>
          <p:nvPr/>
        </p:nvSpPr>
        <p:spPr>
          <a:xfrm>
            <a:off x="1709352" y="4359371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0F3E905-9AF9-4B6A-8D0A-3E2DB95181F7}"/>
              </a:ext>
            </a:extLst>
          </p:cNvPr>
          <p:cNvSpPr/>
          <p:nvPr/>
        </p:nvSpPr>
        <p:spPr>
          <a:xfrm>
            <a:off x="4217773" y="4359520"/>
            <a:ext cx="1878227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6708F71-17BD-42E5-81F6-0E38757BD9C3}"/>
              </a:ext>
            </a:extLst>
          </p:cNvPr>
          <p:cNvCxnSpPr>
            <a:cxnSpLocks/>
            <a:stCxn id="3" idx="4"/>
            <a:endCxn id="33" idx="0"/>
          </p:cNvCxnSpPr>
          <p:nvPr/>
        </p:nvCxnSpPr>
        <p:spPr>
          <a:xfrm flipH="1">
            <a:off x="5156887" y="4025542"/>
            <a:ext cx="3" cy="333978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259C4E-4694-4E10-A431-31E8F9A7EE94}"/>
              </a:ext>
            </a:extLst>
          </p:cNvPr>
          <p:cNvCxnSpPr>
            <a:cxnSpLocks/>
            <a:stCxn id="30" idx="6"/>
            <a:endCxn id="33" idx="1"/>
          </p:cNvCxnSpPr>
          <p:nvPr/>
        </p:nvCxnSpPr>
        <p:spPr>
          <a:xfrm>
            <a:off x="3587579" y="4816571"/>
            <a:ext cx="630194" cy="149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D615C6A9-20B5-4ABB-8CE2-04ED9376BEA5}"/>
              </a:ext>
            </a:extLst>
          </p:cNvPr>
          <p:cNvSpPr/>
          <p:nvPr/>
        </p:nvSpPr>
        <p:spPr>
          <a:xfrm>
            <a:off x="4217774" y="5648566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Affined 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568EB05-7F74-4997-9195-63AD8916F56A}"/>
              </a:ext>
            </a:extLst>
          </p:cNvPr>
          <p:cNvCxnSpPr>
            <a:cxnSpLocks/>
            <a:stCxn id="33" idx="2"/>
            <a:endCxn id="48" idx="0"/>
          </p:cNvCxnSpPr>
          <p:nvPr/>
        </p:nvCxnSpPr>
        <p:spPr>
          <a:xfrm>
            <a:off x="5156887" y="5273920"/>
            <a:ext cx="1" cy="374646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B4FCB8E-511C-42EE-A071-B7880CE50B77}"/>
              </a:ext>
            </a:extLst>
          </p:cNvPr>
          <p:cNvSpPr/>
          <p:nvPr/>
        </p:nvSpPr>
        <p:spPr>
          <a:xfrm>
            <a:off x="7253519" y="3111142"/>
            <a:ext cx="1459124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F2BFF6CE-388B-4C73-A3DE-130D4DE9AC42}"/>
              </a:ext>
            </a:extLst>
          </p:cNvPr>
          <p:cNvCxnSpPr>
            <a:cxnSpLocks/>
            <a:stCxn id="24" idx="6"/>
            <a:endCxn id="55" idx="1"/>
          </p:cNvCxnSpPr>
          <p:nvPr/>
        </p:nvCxnSpPr>
        <p:spPr>
          <a:xfrm>
            <a:off x="6096003" y="1037538"/>
            <a:ext cx="1157516" cy="2530804"/>
          </a:xfrm>
          <a:prstGeom prst="bentConnector3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F95E3899-E94F-401D-9E0E-00012FA30A57}"/>
              </a:ext>
            </a:extLst>
          </p:cNvPr>
          <p:cNvCxnSpPr>
            <a:cxnSpLocks/>
            <a:stCxn id="3" idx="6"/>
            <a:endCxn id="55" idx="1"/>
          </p:cNvCxnSpPr>
          <p:nvPr/>
        </p:nvCxnSpPr>
        <p:spPr>
          <a:xfrm>
            <a:off x="6096003" y="3568342"/>
            <a:ext cx="1157516" cy="12700"/>
          </a:xfrm>
          <a:prstGeom prst="bentConnector3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5C7EA48C-33DC-4D6F-BE56-6532EB113FA8}"/>
              </a:ext>
            </a:extLst>
          </p:cNvPr>
          <p:cNvCxnSpPr>
            <a:cxnSpLocks/>
            <a:stCxn id="48" idx="6"/>
            <a:endCxn id="55" idx="1"/>
          </p:cNvCxnSpPr>
          <p:nvPr/>
        </p:nvCxnSpPr>
        <p:spPr>
          <a:xfrm flipV="1">
            <a:off x="6096001" y="3568342"/>
            <a:ext cx="1157518" cy="2537424"/>
          </a:xfrm>
          <a:prstGeom prst="bentConnector3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56AA54BF-43DD-4C6B-AB14-FE1B874F9805}"/>
              </a:ext>
            </a:extLst>
          </p:cNvPr>
          <p:cNvSpPr/>
          <p:nvPr/>
        </p:nvSpPr>
        <p:spPr>
          <a:xfrm>
            <a:off x="9131744" y="3111142"/>
            <a:ext cx="205214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9BFA7D59-D899-4C6D-B136-54DA38E722FA}"/>
              </a:ext>
            </a:extLst>
          </p:cNvPr>
          <p:cNvCxnSpPr>
            <a:cxnSpLocks/>
            <a:stCxn id="55" idx="3"/>
            <a:endCxn id="140" idx="2"/>
          </p:cNvCxnSpPr>
          <p:nvPr/>
        </p:nvCxnSpPr>
        <p:spPr>
          <a:xfrm>
            <a:off x="8712643" y="3568342"/>
            <a:ext cx="419101" cy="0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38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92FF62-3DC1-4451-80A4-660DF9564A80}"/>
              </a:ext>
            </a:extLst>
          </p:cNvPr>
          <p:cNvGrpSpPr/>
          <p:nvPr/>
        </p:nvGrpSpPr>
        <p:grpSpPr>
          <a:xfrm>
            <a:off x="130528" y="393648"/>
            <a:ext cx="11930943" cy="6070703"/>
            <a:chOff x="2363832" y="1809392"/>
            <a:chExt cx="6771920" cy="34456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3BE456-CDD4-4A21-AE7C-5DD1446F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3832" y="3620236"/>
              <a:ext cx="1228178" cy="16348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C154E66-C117-4CF1-BFEC-6C38808C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8329" y="3620235"/>
              <a:ext cx="1228685" cy="163484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C9400D5-127C-45B1-B0CA-A800B2C5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724" y="1809392"/>
              <a:ext cx="1226134" cy="163484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80D771-32B1-4544-A048-884E0B39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3333" y="1809392"/>
              <a:ext cx="1226134" cy="163484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6FB1196-ED98-4BBA-BF21-07EAB35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3333" y="3620235"/>
              <a:ext cx="1228178" cy="163280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1530BCF-2815-4C54-9F71-3AD324285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7830" y="3620235"/>
              <a:ext cx="1226643" cy="163280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EDAC96-2C23-4F14-BAFB-EADA9E2CF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0792" y="3606424"/>
              <a:ext cx="1234960" cy="164661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1C26379-F9EC-419D-94D9-2EAFAA371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1942" y="1809393"/>
              <a:ext cx="1224603" cy="1634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42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C4E079-9AC6-4535-B250-A0116A59B9F5}"/>
              </a:ext>
            </a:extLst>
          </p:cNvPr>
          <p:cNvGrpSpPr/>
          <p:nvPr/>
        </p:nvGrpSpPr>
        <p:grpSpPr>
          <a:xfrm>
            <a:off x="1277820" y="751840"/>
            <a:ext cx="8932980" cy="5827127"/>
            <a:chOff x="1277820" y="751840"/>
            <a:chExt cx="7147625" cy="46625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E73413-88B8-41D1-A44B-CF22DE3CE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7820" y="751840"/>
              <a:ext cx="1677098" cy="2235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07DBFA-3891-4366-BDC3-E69CB26B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481" y="3149601"/>
              <a:ext cx="1679194" cy="2235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8F44A55-6D23-4B9B-AA9C-689EC99F9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1329" y="782320"/>
              <a:ext cx="1677098" cy="223520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10D32EB-E01B-48A2-87E9-ACE673F0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1329" y="3148670"/>
              <a:ext cx="1677098" cy="223613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7A2B62B-3511-45FC-9F79-A51939C7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4838" y="782320"/>
              <a:ext cx="1677098" cy="22352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71CFAD9-3060-4662-9E51-E4DFCA08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5536" y="3179150"/>
              <a:ext cx="1676400" cy="22352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53011D8-7BA0-4D5A-8A93-59A8D5D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8347" y="782320"/>
              <a:ext cx="1676401" cy="223240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C02D73-E7F1-4516-A457-096D30A2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8347" y="3179150"/>
              <a:ext cx="1677098" cy="2235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90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1FD238-351A-4ECE-B241-98EC18258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20" y="482924"/>
            <a:ext cx="2143208" cy="285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EF6D2-5046-43AF-BF89-38DDA2FE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20" y="3536004"/>
            <a:ext cx="2143208" cy="285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C6BCD-6845-403F-835C-CED72536F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62" y="482923"/>
            <a:ext cx="2143208" cy="2857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B7E4C3-09E2-4D3B-8350-AC60BC624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62" y="3536004"/>
            <a:ext cx="2143208" cy="285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783665-30B2-4841-BE7B-235386274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04" y="482924"/>
            <a:ext cx="2143208" cy="285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9E2B54-A64E-4A64-9156-B10EFCA5E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04" y="3536004"/>
            <a:ext cx="2143208" cy="2857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440BF5-DA11-49F9-A769-E6B237680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46" y="482923"/>
            <a:ext cx="2143208" cy="285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2DC06D-781E-4041-A956-7C9775981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46" y="3536003"/>
            <a:ext cx="2143208" cy="2857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4611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BE68A2-9B22-4592-BE87-664F5158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9" y="1753633"/>
            <a:ext cx="2753435" cy="3666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B873CC-8EB4-48CB-B90B-8EE200E9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83" y="1753633"/>
            <a:ext cx="2752291" cy="3666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73933F-DF38-4DA1-82D9-C05B5C47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13" y="1753633"/>
            <a:ext cx="2745411" cy="366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3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F69FAF-ED0F-4062-BA46-D97E3A81783E}"/>
              </a:ext>
            </a:extLst>
          </p:cNvPr>
          <p:cNvGrpSpPr/>
          <p:nvPr/>
        </p:nvGrpSpPr>
        <p:grpSpPr>
          <a:xfrm>
            <a:off x="228415" y="1410511"/>
            <a:ext cx="11735170" cy="3591186"/>
            <a:chOff x="1312026" y="1924395"/>
            <a:chExt cx="9833400" cy="300920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D5C5263-0B7F-4010-B77A-C4C4E8E8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026" y="1924396"/>
              <a:ext cx="2256914" cy="3007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686A71-5094-47C6-8761-AAB989076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095" y="1924396"/>
              <a:ext cx="2256905" cy="3009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7019AF-A2A3-4F2C-AE52-327B60B2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6155" y="1930673"/>
              <a:ext cx="2256905" cy="3001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C319F0D-8617-4169-AFE7-B01D4E35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3215" y="1924395"/>
              <a:ext cx="2252211" cy="3007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00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477BA2-193C-48D4-A37A-7F586533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84" y="910087"/>
            <a:ext cx="2477204" cy="3294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87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EF7F3F-C40F-4B88-87B0-ECC2E889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5" y="2320442"/>
            <a:ext cx="2692273" cy="3589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0C329E-F830-43FE-B9D2-F83965D9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38" y="2320441"/>
            <a:ext cx="2697904" cy="3589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302297-84C0-41B2-9910-48930F42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43" y="2320442"/>
            <a:ext cx="2692273" cy="3597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829FA-1F4E-409D-9804-31EE01585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17" y="2320441"/>
            <a:ext cx="2700977" cy="3611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730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DB47B0-F4F4-4C9C-8AEC-3DB5DDFA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58" y="2054983"/>
            <a:ext cx="2239848" cy="2981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737B7-8D48-42DA-9743-FC24C980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88" y="2054983"/>
            <a:ext cx="2242652" cy="2981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D604C5-2148-4A8E-B5B8-A9D19B2A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22" y="2054983"/>
            <a:ext cx="2239848" cy="2981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29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741F5E-3FED-4B5A-9355-A3E1B214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67" y="1146089"/>
            <a:ext cx="1477465" cy="19650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505FD-421B-4D0E-9967-59176B17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39" y="1146089"/>
            <a:ext cx="1477465" cy="1966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663C89-93D4-4741-8F6B-BC4F1B86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11" y="1146089"/>
            <a:ext cx="1473790" cy="19650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F9F19-596C-42BC-9A6D-F22F1D7E6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267" y="3533689"/>
            <a:ext cx="1475301" cy="1965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9416EA-69A6-46F7-9E76-A868AA37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639" y="3533689"/>
            <a:ext cx="1472565" cy="1965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788DFD-9832-49A3-AC1B-D80EC0CB6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236" y="3533689"/>
            <a:ext cx="1472565" cy="19676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6832E9-748E-4D9D-B13E-43E851E97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708" y="1050839"/>
            <a:ext cx="1473790" cy="19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9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4C9550-6F8B-485A-B5E1-19462FDB0635}"/>
              </a:ext>
            </a:extLst>
          </p:cNvPr>
          <p:cNvSpPr/>
          <p:nvPr/>
        </p:nvSpPr>
        <p:spPr>
          <a:xfrm>
            <a:off x="4217773" y="1822265"/>
            <a:ext cx="1878227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2174CD-06FB-4716-AFF1-111586586C0A}"/>
              </a:ext>
            </a:extLst>
          </p:cNvPr>
          <p:cNvSpPr/>
          <p:nvPr/>
        </p:nvSpPr>
        <p:spPr>
          <a:xfrm>
            <a:off x="4217776" y="3111142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9C0ED71-9BE3-4D1A-BCBD-DA8488E216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156887" y="2736665"/>
            <a:ext cx="3" cy="374477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9A03775-70A0-43ED-A5D2-E3B382B7B22E}"/>
              </a:ext>
            </a:extLst>
          </p:cNvPr>
          <p:cNvCxnSpPr>
            <a:cxnSpLocks/>
            <a:stCxn id="53" idx="4"/>
            <a:endCxn id="21" idx="0"/>
          </p:cNvCxnSpPr>
          <p:nvPr/>
        </p:nvCxnSpPr>
        <p:spPr>
          <a:xfrm>
            <a:off x="5156887" y="1444077"/>
            <a:ext cx="0" cy="378188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1D295CA1-C2DE-4D19-AB91-9F444E94C0CF}"/>
              </a:ext>
            </a:extLst>
          </p:cNvPr>
          <p:cNvSpPr/>
          <p:nvPr/>
        </p:nvSpPr>
        <p:spPr>
          <a:xfrm>
            <a:off x="1709352" y="4359371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Mask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1BD55E0-B8AA-4F25-BEE6-F736A714449E}"/>
              </a:ext>
            </a:extLst>
          </p:cNvPr>
          <p:cNvSpPr/>
          <p:nvPr/>
        </p:nvSpPr>
        <p:spPr>
          <a:xfrm>
            <a:off x="4217773" y="4359520"/>
            <a:ext cx="1878227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C499CD6-C712-47E5-AC24-680C77EAFAED}"/>
              </a:ext>
            </a:extLst>
          </p:cNvPr>
          <p:cNvCxnSpPr>
            <a:cxnSpLocks/>
            <a:stCxn id="22" idx="4"/>
            <a:endCxn id="27" idx="0"/>
          </p:cNvCxnSpPr>
          <p:nvPr/>
        </p:nvCxnSpPr>
        <p:spPr>
          <a:xfrm flipH="1">
            <a:off x="5156887" y="4025542"/>
            <a:ext cx="3" cy="333978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D83F21D-9573-4020-8902-19789149FE30}"/>
              </a:ext>
            </a:extLst>
          </p:cNvPr>
          <p:cNvCxnSpPr>
            <a:cxnSpLocks/>
            <a:stCxn id="26" idx="6"/>
            <a:endCxn id="27" idx="1"/>
          </p:cNvCxnSpPr>
          <p:nvPr/>
        </p:nvCxnSpPr>
        <p:spPr>
          <a:xfrm>
            <a:off x="3587579" y="4816571"/>
            <a:ext cx="630194" cy="149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4B86468-DDB6-4451-871D-78B7284A806B}"/>
              </a:ext>
            </a:extLst>
          </p:cNvPr>
          <p:cNvSpPr/>
          <p:nvPr/>
        </p:nvSpPr>
        <p:spPr>
          <a:xfrm>
            <a:off x="4217774" y="5648566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Mask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A5EC7A2-EB45-437A-8AF5-2CC639937FF5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5156887" y="5273920"/>
            <a:ext cx="1" cy="374646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D7B37A8-571D-4E50-B196-7A5B12A70F03}"/>
              </a:ext>
            </a:extLst>
          </p:cNvPr>
          <p:cNvSpPr/>
          <p:nvPr/>
        </p:nvSpPr>
        <p:spPr>
          <a:xfrm>
            <a:off x="6749977" y="3111142"/>
            <a:ext cx="1673298" cy="914400"/>
          </a:xfrm>
          <a:prstGeom prst="roundRect">
            <a:avLst/>
          </a:prstGeom>
          <a:solidFill>
            <a:srgbClr val="4F695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BEC779A-2B95-4778-9F2C-4125CDBBAF70}"/>
              </a:ext>
            </a:extLst>
          </p:cNvPr>
          <p:cNvCxnSpPr>
            <a:cxnSpLocks/>
            <a:stCxn id="53" idx="6"/>
            <a:endCxn id="32" idx="1"/>
          </p:cNvCxnSpPr>
          <p:nvPr/>
        </p:nvCxnSpPr>
        <p:spPr>
          <a:xfrm>
            <a:off x="6096000" y="986877"/>
            <a:ext cx="653977" cy="2581465"/>
          </a:xfrm>
          <a:prstGeom prst="bentConnector3">
            <a:avLst>
              <a:gd name="adj1" fmla="val 50000"/>
            </a:avLst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A1862201-5AFB-4100-9A70-A7A9299C0C5E}"/>
              </a:ext>
            </a:extLst>
          </p:cNvPr>
          <p:cNvCxnSpPr>
            <a:cxnSpLocks/>
            <a:stCxn id="22" idx="6"/>
            <a:endCxn id="32" idx="1"/>
          </p:cNvCxnSpPr>
          <p:nvPr/>
        </p:nvCxnSpPr>
        <p:spPr>
          <a:xfrm>
            <a:off x="6096003" y="3568342"/>
            <a:ext cx="653974" cy="12700"/>
          </a:xfrm>
          <a:prstGeom prst="bentConnector3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AB297601-9038-424F-9179-B810CD0BA853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 flipV="1">
            <a:off x="6096001" y="3568342"/>
            <a:ext cx="653976" cy="2537424"/>
          </a:xfrm>
          <a:prstGeom prst="bentConnector3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FD5CBDE1-8F7E-49C0-BB81-3F374F1E2416}"/>
              </a:ext>
            </a:extLst>
          </p:cNvPr>
          <p:cNvSpPr/>
          <p:nvPr/>
        </p:nvSpPr>
        <p:spPr>
          <a:xfrm>
            <a:off x="8801544" y="3111142"/>
            <a:ext cx="2247456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Result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2658400-0635-42FD-89DA-FB9F32D37460}"/>
              </a:ext>
            </a:extLst>
          </p:cNvPr>
          <p:cNvCxnSpPr>
            <a:cxnSpLocks/>
            <a:stCxn id="32" idx="3"/>
            <a:endCxn id="36" idx="2"/>
          </p:cNvCxnSpPr>
          <p:nvPr/>
        </p:nvCxnSpPr>
        <p:spPr>
          <a:xfrm>
            <a:off x="8423275" y="3568342"/>
            <a:ext cx="378269" cy="0"/>
          </a:xfrm>
          <a:prstGeom prst="straightConnector1">
            <a:avLst/>
          </a:prstGeom>
          <a:ln w="38100">
            <a:solidFill>
              <a:srgbClr val="475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4CB41E3D-19EC-4411-9FD4-FED48705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0" y="4137196"/>
            <a:ext cx="1020108" cy="1358750"/>
          </a:xfrm>
          <a:prstGeom prst="rect">
            <a:avLst/>
          </a:prstGeom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ED42B01F-1373-49EB-BD04-E6C8383DDBE7}"/>
              </a:ext>
            </a:extLst>
          </p:cNvPr>
          <p:cNvSpPr/>
          <p:nvPr/>
        </p:nvSpPr>
        <p:spPr>
          <a:xfrm>
            <a:off x="4217773" y="529677"/>
            <a:ext cx="1878227" cy="914400"/>
          </a:xfrm>
          <a:prstGeom prst="ellipse">
            <a:avLst/>
          </a:prstGeom>
          <a:solidFill>
            <a:srgbClr val="8A5B4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8103B81C-07C7-472C-8E7E-0FA57378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22" y="310636"/>
            <a:ext cx="1016890" cy="1352481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1804025-D837-4E5E-8FFE-2AA17DFA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22" y="5421894"/>
            <a:ext cx="1025808" cy="136774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D211A35-BD1F-425E-A547-592B4EC3B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959" y="4137196"/>
            <a:ext cx="1268625" cy="1692906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89450875-61DB-4931-91B0-C7BB89244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522" y="2888967"/>
            <a:ext cx="1016871" cy="13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DB11379-7682-4208-B038-6692FE58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6" y="3734962"/>
            <a:ext cx="749858" cy="1015939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">
            <a:extrusionClr>
              <a:schemeClr val="tx1"/>
            </a:extrusionClr>
          </a:sp3d>
        </p:spPr>
      </p:pic>
      <p:sp>
        <p:nvSpPr>
          <p:cNvPr id="70" name="箭头: 右 69">
            <a:extLst>
              <a:ext uri="{FF2B5EF4-FFF2-40B4-BE49-F238E27FC236}">
                <a16:creationId xmlns:a16="http://schemas.microsoft.com/office/drawing/2014/main" id="{BE1BF6D0-4A7E-4553-BE8E-87540123BA82}"/>
              </a:ext>
            </a:extLst>
          </p:cNvPr>
          <p:cNvSpPr/>
          <p:nvPr/>
        </p:nvSpPr>
        <p:spPr>
          <a:xfrm>
            <a:off x="1396642" y="4112042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0EA725-F2E3-49D2-99CD-53D195328F60}"/>
              </a:ext>
            </a:extLst>
          </p:cNvPr>
          <p:cNvSpPr/>
          <p:nvPr/>
        </p:nvSpPr>
        <p:spPr>
          <a:xfrm>
            <a:off x="4973608" y="1059374"/>
            <a:ext cx="285924" cy="8103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CF3B8C-E2A8-4E48-B068-19F01A6DDC80}"/>
                  </a:ext>
                </a:extLst>
              </p:cNvPr>
              <p:cNvSpPr/>
              <p:nvPr/>
            </p:nvSpPr>
            <p:spPr>
              <a:xfrm>
                <a:off x="1089488" y="1007333"/>
                <a:ext cx="961852" cy="914400"/>
              </a:xfrm>
              <a:prstGeom prst="rect">
                <a:avLst/>
              </a:prstGeom>
              <a:solidFill>
                <a:srgbClr val="9FA39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CF3B8C-E2A8-4E48-B068-19F01A6DD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88" y="1007333"/>
                <a:ext cx="961852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3DC7602-AD4F-48D6-A38A-4956104E4855}"/>
                  </a:ext>
                </a:extLst>
              </p:cNvPr>
              <p:cNvSpPr/>
              <p:nvPr/>
            </p:nvSpPr>
            <p:spPr>
              <a:xfrm>
                <a:off x="2408440" y="1007333"/>
                <a:ext cx="961851" cy="914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Conv1D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3DC7602-AD4F-48D6-A38A-4956104E4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40" y="1007333"/>
                <a:ext cx="961851" cy="914400"/>
              </a:xfrm>
              <a:prstGeom prst="rect">
                <a:avLst/>
              </a:prstGeom>
              <a:blipFill>
                <a:blip r:embed="rId4"/>
                <a:stretch>
                  <a:fillRect l="-3750" r="-4375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865F8BF-402B-4B3B-AD6E-31B43C4F9568}"/>
              </a:ext>
            </a:extLst>
          </p:cNvPr>
          <p:cNvSpPr/>
          <p:nvPr/>
        </p:nvSpPr>
        <p:spPr>
          <a:xfrm>
            <a:off x="3370292" y="1059374"/>
            <a:ext cx="285924" cy="810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BN/ReLU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73B1308-28D3-4FC6-A48B-C85D8166D5C1}"/>
                  </a:ext>
                </a:extLst>
              </p:cNvPr>
              <p:cNvSpPr/>
              <p:nvPr/>
            </p:nvSpPr>
            <p:spPr>
              <a:xfrm>
                <a:off x="4011757" y="1007333"/>
                <a:ext cx="961851" cy="914400"/>
              </a:xfrm>
              <a:prstGeom prst="rect">
                <a:avLst/>
              </a:prstGeom>
              <a:solidFill>
                <a:srgbClr val="596F49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MFD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73B1308-28D3-4FC6-A48B-C85D8166D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757" y="1007333"/>
                <a:ext cx="961851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1EDF1-07F5-4E14-8E85-D92C3E8C43C1}"/>
                  </a:ext>
                </a:extLst>
              </p:cNvPr>
              <p:cNvSpPr/>
              <p:nvPr/>
            </p:nvSpPr>
            <p:spPr>
              <a:xfrm>
                <a:off x="5615074" y="1007333"/>
                <a:ext cx="961851" cy="914400"/>
              </a:xfrm>
              <a:prstGeom prst="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Conv2D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×(5,1)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1EDF1-07F5-4E14-8E85-D92C3E8C4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074" y="1007333"/>
                <a:ext cx="961851" cy="914400"/>
              </a:xfrm>
              <a:prstGeom prst="rect">
                <a:avLst/>
              </a:prstGeom>
              <a:blipFill>
                <a:blip r:embed="rId6"/>
                <a:stretch>
                  <a:fillRect l="-3750" r="-4375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3FA18FC-187A-4F37-9367-81F5E0DAFDD1}"/>
              </a:ext>
            </a:extLst>
          </p:cNvPr>
          <p:cNvSpPr/>
          <p:nvPr/>
        </p:nvSpPr>
        <p:spPr>
          <a:xfrm>
            <a:off x="6576925" y="1059374"/>
            <a:ext cx="285924" cy="810318"/>
          </a:xfrm>
          <a:prstGeom prst="rect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BN/ReLU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E013C45-646C-4FAC-B931-85AC5CC6A159}"/>
                  </a:ext>
                </a:extLst>
              </p:cNvPr>
              <p:cNvSpPr/>
              <p:nvPr/>
            </p:nvSpPr>
            <p:spPr>
              <a:xfrm>
                <a:off x="7219949" y="1007333"/>
                <a:ext cx="961851" cy="914400"/>
              </a:xfrm>
              <a:prstGeom prst="rect">
                <a:avLst/>
              </a:prstGeom>
              <a:solidFill>
                <a:srgbClr val="76717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Conv2D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×(3,6)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E013C45-646C-4FAC-B931-85AC5CC6A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949" y="1007333"/>
                <a:ext cx="961851" cy="914400"/>
              </a:xfrm>
              <a:prstGeom prst="rect">
                <a:avLst/>
              </a:prstGeom>
              <a:blipFill>
                <a:blip r:embed="rId7"/>
                <a:stretch>
                  <a:fillRect l="-3750" r="-4375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43D41F8-10E4-4D47-B6E6-B7325A99F480}"/>
              </a:ext>
            </a:extLst>
          </p:cNvPr>
          <p:cNvSpPr/>
          <p:nvPr/>
        </p:nvSpPr>
        <p:spPr>
          <a:xfrm>
            <a:off x="8181800" y="1059374"/>
            <a:ext cx="285924" cy="810318"/>
          </a:xfrm>
          <a:prstGeom prst="rect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BN/ReLU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B2262C-4570-46BC-91BE-5ACFC674CBE8}"/>
              </a:ext>
            </a:extLst>
          </p:cNvPr>
          <p:cNvSpPr/>
          <p:nvPr/>
        </p:nvSpPr>
        <p:spPr>
          <a:xfrm>
            <a:off x="8762823" y="1007333"/>
            <a:ext cx="471749" cy="914400"/>
          </a:xfrm>
          <a:prstGeom prst="rect">
            <a:avLst/>
          </a:prstGeom>
          <a:solidFill>
            <a:srgbClr val="47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Pooling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186889-564D-49FF-945C-90F3BA571BF4}"/>
              </a:ext>
            </a:extLst>
          </p:cNvPr>
          <p:cNvSpPr/>
          <p:nvPr/>
        </p:nvSpPr>
        <p:spPr>
          <a:xfrm>
            <a:off x="9579720" y="1007333"/>
            <a:ext cx="471749" cy="914400"/>
          </a:xfrm>
          <a:prstGeom prst="rect">
            <a:avLst/>
          </a:prstGeom>
          <a:solidFill>
            <a:srgbClr val="8A5B4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10BE092-2442-49B5-8F03-97A66BA0A23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051340" y="1464533"/>
            <a:ext cx="357100" cy="0"/>
          </a:xfrm>
          <a:prstGeom prst="straightConnector1">
            <a:avLst/>
          </a:prstGeom>
          <a:ln w="3810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F22E2EE-E433-4028-8731-0BCDCD7F805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656216" y="1464533"/>
            <a:ext cx="355541" cy="0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16A2F13-4F3E-48A9-A040-F63CA7DF7B00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5259532" y="1464533"/>
            <a:ext cx="355542" cy="0"/>
          </a:xfrm>
          <a:prstGeom prst="straightConnector1">
            <a:avLst/>
          </a:prstGeom>
          <a:ln w="38100">
            <a:solidFill>
              <a:srgbClr val="5A7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96F1C7-6D7E-43FC-A959-484CF753BC8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862849" y="1464533"/>
            <a:ext cx="357100" cy="0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5970FB0-1B71-44E0-8471-20A885A4327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67724" y="1464533"/>
            <a:ext cx="295099" cy="0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83A99C4-84DF-4EDE-B8D3-4C15FC711EC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234572" y="1464533"/>
            <a:ext cx="345148" cy="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3D00E40-DF71-4EDD-842B-C118B067B83A}"/>
              </a:ext>
            </a:extLst>
          </p:cNvPr>
          <p:cNvSpPr/>
          <p:nvPr/>
        </p:nvSpPr>
        <p:spPr>
          <a:xfrm>
            <a:off x="1629297" y="3700961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59EC88-6140-4654-A8BA-B486145F70A5}"/>
              </a:ext>
            </a:extLst>
          </p:cNvPr>
          <p:cNvSpPr/>
          <p:nvPr/>
        </p:nvSpPr>
        <p:spPr>
          <a:xfrm>
            <a:off x="1777385" y="3734963"/>
            <a:ext cx="961851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D7C111-C7D7-4A0C-85B2-750CCB9729F0}"/>
              </a:ext>
            </a:extLst>
          </p:cNvPr>
          <p:cNvSpPr/>
          <p:nvPr/>
        </p:nvSpPr>
        <p:spPr>
          <a:xfrm>
            <a:off x="2018617" y="4001180"/>
            <a:ext cx="717341" cy="681952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6382C459-3009-419F-ABEF-C534FEE616CF}"/>
              </a:ext>
            </a:extLst>
          </p:cNvPr>
          <p:cNvSpPr/>
          <p:nvPr/>
        </p:nvSpPr>
        <p:spPr>
          <a:xfrm>
            <a:off x="2441827" y="4194627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C51096-D92E-4425-AC15-E129C9A8362E}"/>
              </a:ext>
            </a:extLst>
          </p:cNvPr>
          <p:cNvSpPr/>
          <p:nvPr/>
        </p:nvSpPr>
        <p:spPr>
          <a:xfrm>
            <a:off x="2707882" y="3881748"/>
            <a:ext cx="749858" cy="712865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224DA18-3EF0-4B09-B56A-29763D341E48}"/>
              </a:ext>
            </a:extLst>
          </p:cNvPr>
          <p:cNvSpPr/>
          <p:nvPr/>
        </p:nvSpPr>
        <p:spPr>
          <a:xfrm>
            <a:off x="2891574" y="3936498"/>
            <a:ext cx="749858" cy="7128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ADD0EBF-BD0B-460E-A469-A1BF58E8E6B0}"/>
              </a:ext>
            </a:extLst>
          </p:cNvPr>
          <p:cNvSpPr/>
          <p:nvPr/>
        </p:nvSpPr>
        <p:spPr>
          <a:xfrm>
            <a:off x="3132549" y="4154499"/>
            <a:ext cx="559239" cy="531649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EC6D08E6-4E99-4C37-AD90-559F0D0BCA7D}"/>
              </a:ext>
            </a:extLst>
          </p:cNvPr>
          <p:cNvSpPr/>
          <p:nvPr/>
        </p:nvSpPr>
        <p:spPr>
          <a:xfrm>
            <a:off x="3437757" y="4275754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442361C-595F-4E33-A1F3-27863CC60DD1}"/>
              </a:ext>
            </a:extLst>
          </p:cNvPr>
          <p:cNvSpPr/>
          <p:nvPr/>
        </p:nvSpPr>
        <p:spPr>
          <a:xfrm>
            <a:off x="3868571" y="4112965"/>
            <a:ext cx="525069" cy="499166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1775416-70A9-4195-9DF3-E4E99DBE76CA}"/>
              </a:ext>
            </a:extLst>
          </p:cNvPr>
          <p:cNvSpPr/>
          <p:nvPr/>
        </p:nvSpPr>
        <p:spPr>
          <a:xfrm>
            <a:off x="4204028" y="4154499"/>
            <a:ext cx="525069" cy="4991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7EF0FE0-EADD-4BB4-A0CD-1D14B421CF59}"/>
              </a:ext>
            </a:extLst>
          </p:cNvPr>
          <p:cNvSpPr/>
          <p:nvPr/>
        </p:nvSpPr>
        <p:spPr>
          <a:xfrm>
            <a:off x="4582015" y="4322925"/>
            <a:ext cx="391593" cy="372274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9A082FFD-2338-4D9E-8113-70E3A01FC838}"/>
              </a:ext>
            </a:extLst>
          </p:cNvPr>
          <p:cNvSpPr/>
          <p:nvPr/>
        </p:nvSpPr>
        <p:spPr>
          <a:xfrm>
            <a:off x="4847051" y="4432657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5190052-AFF7-4713-A2D7-581B25EA96AE}"/>
              </a:ext>
            </a:extLst>
          </p:cNvPr>
          <p:cNvSpPr/>
          <p:nvPr/>
        </p:nvSpPr>
        <p:spPr>
          <a:xfrm>
            <a:off x="5386072" y="4455091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82AE02A-9D40-439A-AA16-E4446138B8B7}"/>
              </a:ext>
            </a:extLst>
          </p:cNvPr>
          <p:cNvSpPr/>
          <p:nvPr/>
        </p:nvSpPr>
        <p:spPr>
          <a:xfrm>
            <a:off x="5540586" y="4455091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C94E9E3-95B8-4248-8411-DD20542203CC}"/>
              </a:ext>
            </a:extLst>
          </p:cNvPr>
          <p:cNvSpPr/>
          <p:nvPr/>
        </p:nvSpPr>
        <p:spPr>
          <a:xfrm>
            <a:off x="5693251" y="4459078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EE7727B3-A6B0-4E84-AAAB-1D93545164EC}"/>
              </a:ext>
            </a:extLst>
          </p:cNvPr>
          <p:cNvSpPr/>
          <p:nvPr/>
        </p:nvSpPr>
        <p:spPr>
          <a:xfrm>
            <a:off x="5833022" y="4428669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F6F24E-4C98-4414-B31D-26FD0C73BEBF}"/>
              </a:ext>
            </a:extLst>
          </p:cNvPr>
          <p:cNvSpPr/>
          <p:nvPr/>
        </p:nvSpPr>
        <p:spPr>
          <a:xfrm>
            <a:off x="6230165" y="4326669"/>
            <a:ext cx="270560" cy="332328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0808D37D-77F1-4825-94AF-4A0F58933E7F}"/>
              </a:ext>
            </a:extLst>
          </p:cNvPr>
          <p:cNvSpPr/>
          <p:nvPr/>
        </p:nvSpPr>
        <p:spPr>
          <a:xfrm>
            <a:off x="6519933" y="4428669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C978CC1-77E5-4531-97A2-8488C24EF99F}"/>
              </a:ext>
            </a:extLst>
          </p:cNvPr>
          <p:cNvSpPr/>
          <p:nvPr/>
        </p:nvSpPr>
        <p:spPr>
          <a:xfrm>
            <a:off x="6831882" y="3847433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BD8FA8B-BAB3-4952-9FFD-704C742BAF44}"/>
              </a:ext>
            </a:extLst>
          </p:cNvPr>
          <p:cNvSpPr txBox="1"/>
          <p:nvPr/>
        </p:nvSpPr>
        <p:spPr>
          <a:xfrm>
            <a:off x="1636805" y="4870333"/>
            <a:ext cx="870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B662134-2670-4B55-A4B4-4E8C7C9FF035}"/>
              </a:ext>
            </a:extLst>
          </p:cNvPr>
          <p:cNvSpPr txBox="1"/>
          <p:nvPr/>
        </p:nvSpPr>
        <p:spPr>
          <a:xfrm>
            <a:off x="2650080" y="4866484"/>
            <a:ext cx="873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059207D-0E76-448A-9EB4-B98FD2D7499F}"/>
              </a:ext>
            </a:extLst>
          </p:cNvPr>
          <p:cNvSpPr txBox="1"/>
          <p:nvPr/>
        </p:nvSpPr>
        <p:spPr>
          <a:xfrm>
            <a:off x="3771019" y="4866484"/>
            <a:ext cx="1068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69F9609-8FA3-4CDF-AE02-4D0FBF518AE9}"/>
              </a:ext>
            </a:extLst>
          </p:cNvPr>
          <p:cNvSpPr txBox="1"/>
          <p:nvPr/>
        </p:nvSpPr>
        <p:spPr>
          <a:xfrm>
            <a:off x="5960719" y="4866484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D1A761C-B187-4614-ACA9-5EF3DF230976}"/>
              </a:ext>
            </a:extLst>
          </p:cNvPr>
          <p:cNvSpPr txBox="1"/>
          <p:nvPr/>
        </p:nvSpPr>
        <p:spPr>
          <a:xfrm>
            <a:off x="6802154" y="4866484"/>
            <a:ext cx="96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 outputs)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CEB3614-8784-4171-9D44-DDD1C046165C}"/>
              </a:ext>
            </a:extLst>
          </p:cNvPr>
          <p:cNvSpPr txBox="1"/>
          <p:nvPr/>
        </p:nvSpPr>
        <p:spPr>
          <a:xfrm>
            <a:off x="858208" y="4871406"/>
            <a:ext cx="87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 channels)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4029723-EBD2-40A7-8AF0-3CB42EC6B497}"/>
              </a:ext>
            </a:extLst>
          </p:cNvPr>
          <p:cNvSpPr/>
          <p:nvPr/>
        </p:nvSpPr>
        <p:spPr>
          <a:xfrm>
            <a:off x="7718285" y="3847433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8B459033-6F47-48B1-A08E-50318FC9DD57}"/>
              </a:ext>
            </a:extLst>
          </p:cNvPr>
          <p:cNvSpPr/>
          <p:nvPr/>
        </p:nvSpPr>
        <p:spPr>
          <a:xfrm>
            <a:off x="7499476" y="4274232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7236BF6-15C9-4487-9C1B-10582BC1F571}"/>
              </a:ext>
            </a:extLst>
          </p:cNvPr>
          <p:cNvSpPr txBox="1"/>
          <p:nvPr/>
        </p:nvSpPr>
        <p:spPr>
          <a:xfrm>
            <a:off x="7701167" y="4866484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4C683E96-912E-410B-86A4-253DE8236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7818" y="3766632"/>
            <a:ext cx="761400" cy="1015200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19050" contourW="6350"/>
        </p:spPr>
      </p:pic>
      <p:sp>
        <p:nvSpPr>
          <p:cNvPr id="96" name="箭头: 右 95">
            <a:extLst>
              <a:ext uri="{FF2B5EF4-FFF2-40B4-BE49-F238E27FC236}">
                <a16:creationId xmlns:a16="http://schemas.microsoft.com/office/drawing/2014/main" id="{5011437B-1030-4067-9919-DD996BF76353}"/>
              </a:ext>
            </a:extLst>
          </p:cNvPr>
          <p:cNvSpPr/>
          <p:nvPr/>
        </p:nvSpPr>
        <p:spPr>
          <a:xfrm>
            <a:off x="8332487" y="4266890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5FB1EB9-DF56-4430-9647-B7483DB6DCA0}"/>
              </a:ext>
            </a:extLst>
          </p:cNvPr>
          <p:cNvSpPr txBox="1"/>
          <p:nvPr/>
        </p:nvSpPr>
        <p:spPr>
          <a:xfrm>
            <a:off x="8517592" y="4862633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258824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AE61B6-D1B4-4765-8BB5-05B3CD77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6" y="2541162"/>
            <a:ext cx="749858" cy="1015939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">
            <a:extrusionClr>
              <a:schemeClr val="tx1"/>
            </a:extrusionClr>
          </a:sp3d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F2B70BA-EEBC-4E45-8E50-F6BE01360602}"/>
              </a:ext>
            </a:extLst>
          </p:cNvPr>
          <p:cNvSpPr/>
          <p:nvPr/>
        </p:nvSpPr>
        <p:spPr>
          <a:xfrm>
            <a:off x="2031642" y="2918242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C9F30E-F1DA-4C9F-9343-EEC356D3CB6F}"/>
              </a:ext>
            </a:extLst>
          </p:cNvPr>
          <p:cNvSpPr/>
          <p:nvPr/>
        </p:nvSpPr>
        <p:spPr>
          <a:xfrm>
            <a:off x="2264297" y="2507161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75B2D5-9BAD-4BC4-9E06-54739067AC41}"/>
              </a:ext>
            </a:extLst>
          </p:cNvPr>
          <p:cNvSpPr/>
          <p:nvPr/>
        </p:nvSpPr>
        <p:spPr>
          <a:xfrm>
            <a:off x="2412385" y="2541163"/>
            <a:ext cx="961851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AE1DB5-DB59-4709-B9C9-20BFB43FB358}"/>
              </a:ext>
            </a:extLst>
          </p:cNvPr>
          <p:cNvSpPr/>
          <p:nvPr/>
        </p:nvSpPr>
        <p:spPr>
          <a:xfrm>
            <a:off x="2653617" y="2807380"/>
            <a:ext cx="717341" cy="681952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8255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EFA3644-5B33-4AD2-AD00-54B5929B5A16}"/>
              </a:ext>
            </a:extLst>
          </p:cNvPr>
          <p:cNvSpPr/>
          <p:nvPr/>
        </p:nvSpPr>
        <p:spPr>
          <a:xfrm>
            <a:off x="3076827" y="3000827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1E935C-E612-43E1-8B26-3C1F1527F8A8}"/>
              </a:ext>
            </a:extLst>
          </p:cNvPr>
          <p:cNvSpPr/>
          <p:nvPr/>
        </p:nvSpPr>
        <p:spPr>
          <a:xfrm>
            <a:off x="3342882" y="2687948"/>
            <a:ext cx="749858" cy="712865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8E6983-DBAA-4A7D-8A29-FF8549D01D7E}"/>
              </a:ext>
            </a:extLst>
          </p:cNvPr>
          <p:cNvSpPr/>
          <p:nvPr/>
        </p:nvSpPr>
        <p:spPr>
          <a:xfrm>
            <a:off x="3526574" y="2742698"/>
            <a:ext cx="749858" cy="7128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09E25-E488-4CF2-A0EB-3AF8FA0088FB}"/>
              </a:ext>
            </a:extLst>
          </p:cNvPr>
          <p:cNvSpPr/>
          <p:nvPr/>
        </p:nvSpPr>
        <p:spPr>
          <a:xfrm>
            <a:off x="3767549" y="2960699"/>
            <a:ext cx="559239" cy="531649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4605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9466385-EB03-467D-9C6C-2383C39B8CFD}"/>
              </a:ext>
            </a:extLst>
          </p:cNvPr>
          <p:cNvSpPr/>
          <p:nvPr/>
        </p:nvSpPr>
        <p:spPr>
          <a:xfrm>
            <a:off x="4072757" y="3081954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9C373D-A844-4BD2-AA13-7725634827E8}"/>
              </a:ext>
            </a:extLst>
          </p:cNvPr>
          <p:cNvSpPr/>
          <p:nvPr/>
        </p:nvSpPr>
        <p:spPr>
          <a:xfrm>
            <a:off x="4503571" y="2919165"/>
            <a:ext cx="525069" cy="499166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F5C5E-DCBC-4AE8-9F8A-F49184012A4B}"/>
              </a:ext>
            </a:extLst>
          </p:cNvPr>
          <p:cNvSpPr/>
          <p:nvPr/>
        </p:nvSpPr>
        <p:spPr>
          <a:xfrm>
            <a:off x="4839028" y="2960699"/>
            <a:ext cx="525069" cy="4991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BB376C-E77B-41DA-AE0F-1A8F435D189B}"/>
              </a:ext>
            </a:extLst>
          </p:cNvPr>
          <p:cNvSpPr/>
          <p:nvPr/>
        </p:nvSpPr>
        <p:spPr>
          <a:xfrm>
            <a:off x="5217015" y="3129125"/>
            <a:ext cx="391593" cy="372274"/>
          </a:xfrm>
          <a:prstGeom prst="rect">
            <a:avLst/>
          </a:prstGeom>
          <a:solidFill>
            <a:srgbClr val="596F49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215900" contourW="12700">
            <a:extrusionClr>
              <a:schemeClr val="accent6">
                <a:lumMod val="5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D48D303-F28C-4053-BC56-A33108EE0C07}"/>
              </a:ext>
            </a:extLst>
          </p:cNvPr>
          <p:cNvSpPr/>
          <p:nvPr/>
        </p:nvSpPr>
        <p:spPr>
          <a:xfrm>
            <a:off x="5482051" y="3238857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B46FD4-235D-4BE6-B80A-5B908C7F1BEB}"/>
              </a:ext>
            </a:extLst>
          </p:cNvPr>
          <p:cNvSpPr/>
          <p:nvPr/>
        </p:nvSpPr>
        <p:spPr>
          <a:xfrm>
            <a:off x="6021072" y="3261291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C58A0C-B201-40E0-8E5A-636EBD7E95A7}"/>
              </a:ext>
            </a:extLst>
          </p:cNvPr>
          <p:cNvSpPr/>
          <p:nvPr/>
        </p:nvSpPr>
        <p:spPr>
          <a:xfrm>
            <a:off x="6175586" y="3261291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E60017-0EAA-4B3E-9650-544B8E4FE245}"/>
              </a:ext>
            </a:extLst>
          </p:cNvPr>
          <p:cNvSpPr/>
          <p:nvPr/>
        </p:nvSpPr>
        <p:spPr>
          <a:xfrm>
            <a:off x="6328251" y="3265278"/>
            <a:ext cx="91358" cy="868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Right"/>
            <a:lightRig rig="threePt" dir="t"/>
          </a:scene3d>
          <a:sp3d extrusionH="88900" contourW="6350">
            <a:extrusionClr>
              <a:schemeClr val="accent2">
                <a:lumMod val="50000"/>
              </a:schemeClr>
            </a:extrusionClr>
            <a:contourClr>
              <a:schemeClr val="accent2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BC445FC-32E0-4B9D-9824-32A40E4F954F}"/>
              </a:ext>
            </a:extLst>
          </p:cNvPr>
          <p:cNvSpPr/>
          <p:nvPr/>
        </p:nvSpPr>
        <p:spPr>
          <a:xfrm>
            <a:off x="6468022" y="3234869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B13861-0F2D-400C-BB71-8CADD72FC775}"/>
              </a:ext>
            </a:extLst>
          </p:cNvPr>
          <p:cNvSpPr/>
          <p:nvPr/>
        </p:nvSpPr>
        <p:spPr>
          <a:xfrm>
            <a:off x="6865165" y="3132869"/>
            <a:ext cx="270560" cy="332328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4076F6B-3739-4A70-BEA9-8DC0BB2F2BC9}"/>
              </a:ext>
            </a:extLst>
          </p:cNvPr>
          <p:cNvSpPr/>
          <p:nvPr/>
        </p:nvSpPr>
        <p:spPr>
          <a:xfrm>
            <a:off x="7154933" y="3234869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B7284C-E891-46A7-AE5C-F56D0613717C}"/>
              </a:ext>
            </a:extLst>
          </p:cNvPr>
          <p:cNvSpPr/>
          <p:nvPr/>
        </p:nvSpPr>
        <p:spPr>
          <a:xfrm>
            <a:off x="7466882" y="2653633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B728DB-3CDA-4380-9CB8-0A3985599BEC}"/>
              </a:ext>
            </a:extLst>
          </p:cNvPr>
          <p:cNvSpPr txBox="1"/>
          <p:nvPr/>
        </p:nvSpPr>
        <p:spPr>
          <a:xfrm>
            <a:off x="2271805" y="3676533"/>
            <a:ext cx="870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9A0FE4-B651-4A97-B072-CD789B969AED}"/>
              </a:ext>
            </a:extLst>
          </p:cNvPr>
          <p:cNvSpPr txBox="1"/>
          <p:nvPr/>
        </p:nvSpPr>
        <p:spPr>
          <a:xfrm>
            <a:off x="3285080" y="3672684"/>
            <a:ext cx="873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BE1F7F9-FC28-4378-872A-CEA1A1799F43}"/>
              </a:ext>
            </a:extLst>
          </p:cNvPr>
          <p:cNvSpPr txBox="1"/>
          <p:nvPr/>
        </p:nvSpPr>
        <p:spPr>
          <a:xfrm>
            <a:off x="4406019" y="3672684"/>
            <a:ext cx="1068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981F79-E8C1-4ECC-BA4B-E3813B0E7E18}"/>
              </a:ext>
            </a:extLst>
          </p:cNvPr>
          <p:cNvSpPr txBox="1"/>
          <p:nvPr/>
        </p:nvSpPr>
        <p:spPr>
          <a:xfrm>
            <a:off x="6595719" y="3672684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B2A659-035A-4628-96E3-7A6729F668EF}"/>
              </a:ext>
            </a:extLst>
          </p:cNvPr>
          <p:cNvSpPr txBox="1"/>
          <p:nvPr/>
        </p:nvSpPr>
        <p:spPr>
          <a:xfrm>
            <a:off x="7437154" y="3672684"/>
            <a:ext cx="96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 outputs)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B54F19-1E0E-4DF4-AE50-741BC2C05A2F}"/>
              </a:ext>
            </a:extLst>
          </p:cNvPr>
          <p:cNvSpPr txBox="1"/>
          <p:nvPr/>
        </p:nvSpPr>
        <p:spPr>
          <a:xfrm>
            <a:off x="1493208" y="3677606"/>
            <a:ext cx="87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 channels)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6A288D-E4CB-447A-BBAB-1A35C541AC32}"/>
              </a:ext>
            </a:extLst>
          </p:cNvPr>
          <p:cNvSpPr/>
          <p:nvPr/>
        </p:nvSpPr>
        <p:spPr>
          <a:xfrm>
            <a:off x="8353285" y="2653633"/>
            <a:ext cx="961851" cy="914400"/>
          </a:xfrm>
          <a:prstGeom prst="rect">
            <a:avLst/>
          </a:prstGeom>
          <a:solidFill>
            <a:srgbClr val="76717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OffAxis2Right"/>
            <a:lightRig rig="threePt" dir="t"/>
          </a:scene3d>
          <a:sp3d extrusionH="19050" contourW="12700">
            <a:extrusionClr>
              <a:schemeClr val="bg2">
                <a:lumMod val="50000"/>
              </a:schemeClr>
            </a:extrusionClr>
            <a:contourClr>
              <a:schemeClr val="bg2">
                <a:lumMod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1C37B81-C2DE-4A2D-82BC-142A6C5D8094}"/>
              </a:ext>
            </a:extLst>
          </p:cNvPr>
          <p:cNvSpPr/>
          <p:nvPr/>
        </p:nvSpPr>
        <p:spPr>
          <a:xfrm>
            <a:off x="8134476" y="3080432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FB35FF-39EB-42DA-BBF8-E0542C7949D1}"/>
              </a:ext>
            </a:extLst>
          </p:cNvPr>
          <p:cNvSpPr txBox="1"/>
          <p:nvPr/>
        </p:nvSpPr>
        <p:spPr>
          <a:xfrm>
            <a:off x="8336167" y="3672684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55D8403-BD90-42BB-BA43-ACD5E47B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8" y="2572832"/>
            <a:ext cx="761400" cy="1015200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19050" contourW="6350"/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5B8AAC94-E52C-4228-968F-6F3D8C527563}"/>
              </a:ext>
            </a:extLst>
          </p:cNvPr>
          <p:cNvSpPr/>
          <p:nvPr/>
        </p:nvSpPr>
        <p:spPr>
          <a:xfrm>
            <a:off x="8967487" y="3073090"/>
            <a:ext cx="401466" cy="139694"/>
          </a:xfrm>
          <a:prstGeom prst="rightArrow">
            <a:avLst>
              <a:gd name="adj1" fmla="val 50000"/>
              <a:gd name="adj2" fmla="val 115022"/>
            </a:avLst>
          </a:prstGeom>
          <a:solidFill>
            <a:srgbClr val="7F6000"/>
          </a:solidFill>
          <a:ln>
            <a:solidFill>
              <a:srgbClr val="7F6000"/>
            </a:solidFill>
          </a:ln>
          <a:scene3d>
            <a:camera prst="isometricRightUp">
              <a:rot lat="2100000" lon="21594000" rev="0"/>
            </a:camera>
            <a:lightRig rig="threePt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54AAAC-3E27-4F11-B98C-F3257D358412}"/>
              </a:ext>
            </a:extLst>
          </p:cNvPr>
          <p:cNvSpPr txBox="1"/>
          <p:nvPr/>
        </p:nvSpPr>
        <p:spPr>
          <a:xfrm>
            <a:off x="9152592" y="3668833"/>
            <a:ext cx="96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11373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7A7A7D-FA0B-4A5B-BB40-A4AC4A20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1" y="861059"/>
            <a:ext cx="2438400" cy="243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8A30B0-E1D4-42EF-BC96-2E9750FB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861058"/>
            <a:ext cx="2438400" cy="2438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7C6F9-64E0-4D1D-B2CF-276A2B6E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91" y="3558542"/>
            <a:ext cx="1760220" cy="2346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ACB4F-FCFC-4F04-8B3D-DF323EF7B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0" y="3558542"/>
            <a:ext cx="176022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0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3574EA-3424-4E40-AC62-09BCC750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0" y="629920"/>
            <a:ext cx="3872230" cy="51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1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4EE74C-0A47-4F42-90FD-168FBE03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805182"/>
            <a:ext cx="1760220" cy="2346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EB4C82-9C53-41D7-860F-3534E8E5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3705858"/>
            <a:ext cx="1760220" cy="2346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2E9D2-AB4A-4755-BFB1-5B789817D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80" y="805182"/>
            <a:ext cx="1760220" cy="2346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BAD91-8761-472A-BE51-699C48380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10" y="805182"/>
            <a:ext cx="1760220" cy="2346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A5A376-5DAC-48F5-97FC-7811EB001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0" y="3705858"/>
            <a:ext cx="176022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35A66-4D77-4D1C-9482-B7E1FA7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32" y="307763"/>
            <a:ext cx="1226134" cy="1634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A7370C-3950-4005-B14C-82FF7F6E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55" y="307763"/>
            <a:ext cx="1226134" cy="16348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716245-650B-48F8-9413-F905EFDDF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578" y="307762"/>
            <a:ext cx="1228177" cy="1634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6F315-02E5-4534-840B-6B85256E0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97" y="291298"/>
            <a:ext cx="1224603" cy="16348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DE3676-8C4B-46A6-B929-FBA283BD4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487" y="2258874"/>
            <a:ext cx="1230220" cy="16348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363990-A6E0-43EF-974D-8BB52A501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688" y="2258874"/>
            <a:ext cx="1228177" cy="16348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E1E398-B1FB-45BC-A0F9-B7D38E0DB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766" y="2261700"/>
            <a:ext cx="1226135" cy="1632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E7D13D-C3B3-41D6-8671-74547C7AE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0722" y="2256752"/>
            <a:ext cx="1224604" cy="16368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64548A-1252-4AF4-9C34-47BFB1317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0487" y="4260496"/>
            <a:ext cx="1228177" cy="16348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01C5BB-0C98-408F-9B0F-1EECFE3BF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4281" y="4260496"/>
            <a:ext cx="1226644" cy="16348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5095C-0A4F-4527-81DF-46BEA443EF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5579" y="4260496"/>
            <a:ext cx="1231256" cy="16348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56792D9-CAF7-488C-B34F-2417624C4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133" y="4260496"/>
            <a:ext cx="1226134" cy="163212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DBF01C4-1CB4-42DF-8DF1-7505C3DD7981}"/>
              </a:ext>
            </a:extLst>
          </p:cNvPr>
          <p:cNvSpPr txBox="1"/>
          <p:nvPr/>
        </p:nvSpPr>
        <p:spPr>
          <a:xfrm>
            <a:off x="3656992" y="1917589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D6FC568-5D9D-4809-A55E-A5ABEA78582F}"/>
              </a:ext>
            </a:extLst>
          </p:cNvPr>
          <p:cNvSpPr txBox="1"/>
          <p:nvPr/>
        </p:nvSpPr>
        <p:spPr>
          <a:xfrm>
            <a:off x="4709456" y="1926226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0E8270-D041-4CAA-B429-5F2BDD334CBF}"/>
              </a:ext>
            </a:extLst>
          </p:cNvPr>
          <p:cNvSpPr txBox="1"/>
          <p:nvPr/>
        </p:nvSpPr>
        <p:spPr>
          <a:xfrm>
            <a:off x="3656993" y="3929971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24F09B6-7877-457B-8045-7EAD35C11FBC}"/>
              </a:ext>
            </a:extLst>
          </p:cNvPr>
          <p:cNvSpPr txBox="1"/>
          <p:nvPr/>
        </p:nvSpPr>
        <p:spPr>
          <a:xfrm>
            <a:off x="4709457" y="3938608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930CCB2-EFE1-4C4C-8EA4-6324DB5ABBCB}"/>
              </a:ext>
            </a:extLst>
          </p:cNvPr>
          <p:cNvSpPr txBox="1"/>
          <p:nvPr/>
        </p:nvSpPr>
        <p:spPr>
          <a:xfrm>
            <a:off x="3656993" y="5940231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6D4C93-B922-4F63-AC98-69682576CEEA}"/>
              </a:ext>
            </a:extLst>
          </p:cNvPr>
          <p:cNvSpPr txBox="1"/>
          <p:nvPr/>
        </p:nvSpPr>
        <p:spPr>
          <a:xfrm>
            <a:off x="4709457" y="5948868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CED3893-5517-4E45-9E09-55C09FABD081}"/>
              </a:ext>
            </a:extLst>
          </p:cNvPr>
          <p:cNvSpPr txBox="1"/>
          <p:nvPr/>
        </p:nvSpPr>
        <p:spPr>
          <a:xfrm>
            <a:off x="6315932" y="1926227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8DAF41F-FAB0-45C3-8091-B2806A0627EB}"/>
              </a:ext>
            </a:extLst>
          </p:cNvPr>
          <p:cNvSpPr txBox="1"/>
          <p:nvPr/>
        </p:nvSpPr>
        <p:spPr>
          <a:xfrm>
            <a:off x="7771952" y="1926226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244465C-B5F6-4B4C-B805-5B3DDF113D90}"/>
              </a:ext>
            </a:extLst>
          </p:cNvPr>
          <p:cNvSpPr txBox="1"/>
          <p:nvPr/>
        </p:nvSpPr>
        <p:spPr>
          <a:xfrm>
            <a:off x="6315933" y="3929971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A11DE5-D5D9-4376-A802-37454C4B9E94}"/>
              </a:ext>
            </a:extLst>
          </p:cNvPr>
          <p:cNvSpPr txBox="1"/>
          <p:nvPr/>
        </p:nvSpPr>
        <p:spPr>
          <a:xfrm>
            <a:off x="7771953" y="392997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EE6D437-1181-4823-9D9B-2CA8BB47C802}"/>
              </a:ext>
            </a:extLst>
          </p:cNvPr>
          <p:cNvSpPr txBox="1"/>
          <p:nvPr/>
        </p:nvSpPr>
        <p:spPr>
          <a:xfrm>
            <a:off x="6315933" y="5940231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8DC10B-D5BD-4B7C-8E17-BB0A7E7DFF55}"/>
              </a:ext>
            </a:extLst>
          </p:cNvPr>
          <p:cNvSpPr txBox="1"/>
          <p:nvPr/>
        </p:nvSpPr>
        <p:spPr>
          <a:xfrm>
            <a:off x="7771953" y="594023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3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124</Words>
  <Application>Microsoft Office PowerPoint</Application>
  <PresentationFormat>宽屏</PresentationFormat>
  <Paragraphs>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张树恒</dc:creator>
  <cp:lastModifiedBy>张 树恒</cp:lastModifiedBy>
  <cp:revision>162</cp:revision>
  <dcterms:created xsi:type="dcterms:W3CDTF">2017-12-20T09:47:34Z</dcterms:created>
  <dcterms:modified xsi:type="dcterms:W3CDTF">2018-05-18T02:39:12Z</dcterms:modified>
</cp:coreProperties>
</file>